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1" r:id="rId5"/>
    <p:sldId id="257" r:id="rId6"/>
    <p:sldId id="258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80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FE9AA1-AB0D-E27E-B129-FD112C3F3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AA41546-AD89-8311-4BFE-72D7AEA094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7F44A2-5A85-6D63-5B6C-BCA0D76E5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340615-A75B-9202-CDFC-475027CA5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AEF5A0-2B6B-267D-273A-ACB112F5E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12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175802-ABC3-FA5E-9A5F-F88591FCB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E2BFAB8-BDB4-F56C-C449-7505CC0CF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D1E520-8ED0-F859-CFB0-02929376A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84461C-700B-8443-20B6-AF3A6E305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52006F-3B6D-96B8-AE99-8B485A82C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9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B2C12FD-5DA2-0137-3BFE-CB0C77EBD9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EAA579E-9274-5BE3-47FD-924A9BB15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76702A3-9F0A-566E-A997-922AA017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E1B0DF-55BF-A5B1-2691-0A1AF5D9E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2C3E48-520E-7FAF-3FC5-0B8B4549B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523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6709E9-3ABD-00B9-588E-CA13DC80A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4E2A194-1E7E-2F73-12C9-423E6C1C6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9133BE3-0BCF-5909-B9DD-D4F18FA04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766429-6EBB-F858-B744-F915D11E4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FF1421-8325-CD95-22EE-28610930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279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3E00F6-B9AA-611C-E0DF-AA3CEE13A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47A7ADA-1B2A-8395-7C4B-AFD946099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C133C1-69BB-1CD8-265B-C0E49C5C0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30A26F-9AFD-5EA9-8F3C-1A6D647E8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AB73377-6EA7-0ED7-A3D3-C660219C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056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2940DD-B29D-896C-5E4C-530EC1F4E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92BF8F0-6462-70EB-2A0D-EA2BF2D0D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97D353F-9136-69ED-EC45-8C280E5D2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4F2B23-7FBD-93D2-0835-38BD673F5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845314-1572-C6AD-A70B-DB997E0C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EB2E644-9DA8-A03A-EF4A-450BA3FF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930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B07B4B-FE12-9D58-4ACF-C42C7C6BC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6BEBAB1-9CC9-D6BE-1E61-CC2C829B1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AED30C-FF04-5BE5-E4FC-2E9C51016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CACE21D-56A6-7EDE-2CC0-580DA514EA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BD28437-95C5-CD6C-FEC1-48C884BE8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23ACD9E-0612-5A36-9D5D-386D5ED7C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823280D-DFA7-29C2-5A78-8043A6551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28A9395-6BF7-86B7-EB41-480463B7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398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BB3A1D-2273-4313-44FC-40BFE859B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D70344E-1907-A4C1-1F5D-BA2CE722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BE2680-A365-E23C-5F20-3D5FDF1D0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C0CAE6F-68D4-52B9-47E6-919C76E82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75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508170D-9322-ABC2-5CC1-3CCD257B9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66EF4D8-EA4C-9110-BA04-2B777B3D9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4844237-D282-C46F-2B98-A81B90A41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192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2D094F-2579-4896-AC9C-1EED927B5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E320B7-AF6E-9F9F-2A97-998AA74FF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35689C-96BF-DDAA-809C-F4B6493A3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EC1C019-F6C5-AAAC-74AD-95C4C14FC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5125CE-7AE4-6BA6-58B8-04E40241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9A4DDF1-3385-266D-9475-579F2F416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67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FEAA27-8F84-A754-C359-CC5B63D06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167368F-86EF-8684-837A-7C8257E1BB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652D1C0-4C14-4D5E-5EB9-FD44883E2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35EC91A-9FAB-6AE9-80B1-2E7793347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1178B9-8A5C-C877-36A8-C0144A6F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E4F530-D713-4FAD-DD25-68EBBD52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352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09BC67-8F7D-62A3-8EB7-8EE13FDD3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26DDFD-8BB3-5B6F-8A5E-1B6184FFFF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5333C03-6B67-9166-51DB-0E5CA57B34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D0B6C8-F5BB-42F8-B11C-89A988CA490F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A56C8D3-F4AD-AB42-188B-E10159F3DF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ADB1FF-45C0-8DD2-59B7-CCC746E71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84A05E-953B-489D-8A39-C39C277082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754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94C33845-A845-D901-17F9-8DB762497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6" name="Immagine 5" descr="Immagine che contiene testo, schermata, Stampa, design&#10;&#10;Descrizione generata automaticamente">
            <a:extLst>
              <a:ext uri="{FF2B5EF4-FFF2-40B4-BE49-F238E27FC236}">
                <a16:creationId xmlns:a16="http://schemas.microsoft.com/office/drawing/2014/main" id="{98BD3F9C-E946-DF90-643E-84B387F35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3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16096-643F-626F-0119-4D4EECE01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194964FB-1D5D-7CC0-C72D-9A7BE1035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, grafica, design&#10;&#10;Descrizione generata automaticamente">
            <a:extLst>
              <a:ext uri="{FF2B5EF4-FFF2-40B4-BE49-F238E27FC236}">
                <a16:creationId xmlns:a16="http://schemas.microsoft.com/office/drawing/2014/main" id="{14C8ABF2-0916-3780-0224-D392945CC8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9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741F2-7DD8-83BB-7BE1-E9934F282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3A9DBDE2-4355-EC20-61C0-590945D66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5" name="Immagine 4" descr="Immagine che contiene testo, Arte bambini, carta, calligrafia&#10;&#10;Descrizione generata automaticamente">
            <a:extLst>
              <a:ext uri="{FF2B5EF4-FFF2-40B4-BE49-F238E27FC236}">
                <a16:creationId xmlns:a16="http://schemas.microsoft.com/office/drawing/2014/main" id="{1969E8F7-2B90-CBE3-3152-9B1F20628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468" y="0"/>
            <a:ext cx="6215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7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2A26CF-46CA-BBDC-0ADF-2AD7EF4C3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13BE1C3F-0E63-342F-D925-0A2DB4ED3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7" name="Immagine 6" descr="Immagine che contiene aria aperta, albero, pianta, automobile&#10;&#10;Descrizione generata automaticamente">
            <a:extLst>
              <a:ext uri="{FF2B5EF4-FFF2-40B4-BE49-F238E27FC236}">
                <a16:creationId xmlns:a16="http://schemas.microsoft.com/office/drawing/2014/main" id="{65AE5840-A842-7DEB-52BC-D4D6586285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53"/>
            <a:ext cx="12192000" cy="684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33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C98C2-8552-C920-E054-B4062ACDC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90110238-A7A2-DB0C-647A-190DBAC33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aria aperta, erba, uomo, vestiti&#10;&#10;Descrizione generata automaticamente">
            <a:extLst>
              <a:ext uri="{FF2B5EF4-FFF2-40B4-BE49-F238E27FC236}">
                <a16:creationId xmlns:a16="http://schemas.microsoft.com/office/drawing/2014/main" id="{A832437B-45C9-6951-090C-A1F3651E6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559" y="0"/>
            <a:ext cx="7408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12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C9E01-AE10-C9A3-5953-A674AF64F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23BD1C7F-7FE3-32E6-642C-609092680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9" y="5432126"/>
            <a:ext cx="1445601" cy="1233424"/>
          </a:xfrm>
          <a:prstGeom prst="rect">
            <a:avLst/>
          </a:prstGeom>
        </p:spPr>
      </p:pic>
      <p:pic>
        <p:nvPicPr>
          <p:cNvPr id="5" name="Immagine 4" descr="Immagine che contiene albero, aria aperta, parco giochi, funerale&#10;&#10;Descrizione generata automaticamente">
            <a:extLst>
              <a:ext uri="{FF2B5EF4-FFF2-40B4-BE49-F238E27FC236}">
                <a16:creationId xmlns:a16="http://schemas.microsoft.com/office/drawing/2014/main" id="{6013B914-E8FB-61E6-EF10-367EFDB09F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965" y="-4862"/>
            <a:ext cx="7484070" cy="68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66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2</cp:revision>
  <dcterms:created xsi:type="dcterms:W3CDTF">2024-11-18T15:50:50Z</dcterms:created>
  <dcterms:modified xsi:type="dcterms:W3CDTF">2024-11-19T13:14:28Z</dcterms:modified>
</cp:coreProperties>
</file>